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1"/>
    <p:restoredTop sz="94671"/>
  </p:normalViewPr>
  <p:slideViewPr>
    <p:cSldViewPr snapToGrid="0">
      <p:cViewPr varScale="1">
        <p:scale>
          <a:sx n="111" d="100"/>
          <a:sy n="111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B6AE7-D1ED-492C-3C6F-9B3C26381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2F81A5-E035-8659-CCD9-D7A20EF0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E0FDD6-B3AD-B688-808C-953895B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E2CED-AC7A-5A7D-F3B7-D2D638EC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69DEC3-9A9C-3161-F989-4892BE4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53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CAE0B-B8B6-7173-C117-052E9EA3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C8670C-9C49-6B19-A941-A4C5DA119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21E098-690B-FEDC-E6D8-D2F416A0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53A1B-B7DD-B7BA-BE4E-A8215914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D9AC34-02D7-8DC5-07FA-D27472D8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6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D21511-E65A-7439-9EFB-FBA4BF2E2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9E7332-53A5-2544-46D0-FBB60F1B7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D4AC97-D864-3BA2-79AA-747193D0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06AA0C-2E76-27E2-79AC-7C53A40A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042D15-01DC-4A81-F113-09C76BCA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8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C5BA0-DB1D-604A-5501-65B86547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D2282D-1660-0ADB-1097-86261DD3C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198707-4B6B-721E-DDBE-5B3A804C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EF30B-5CC2-6719-2FBC-A9670829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B7CA08-CE37-DFF6-0D67-BD09EDB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4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D528C-1BE4-846F-FBEE-1D23C775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8F7D37-0940-7659-8BCC-884C61E9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325F10-26B9-4C72-0B63-5CAC1EB8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5C1F8F-9491-BBA4-4394-ACFA8080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5FE63-CDCA-C966-BCA5-94D3A1C3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84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A5D50-BFB5-E354-1098-A8E3A4DC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3329FD-9D71-36E1-6484-FA88BB72C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FAEE4B-A06C-573C-D1D9-07AB0035F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BCFDB6-505B-6399-62E9-81ED46CA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6C78-0EE9-C535-70DD-A1C4C2A1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2854BC-B402-5A79-C404-06E57F2E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F0FA7-CCD0-A279-DAAE-C29C33E9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171905-EC0B-440E-F11D-D5776923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0311DC-FBBB-4BBC-BD23-CA6B14620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63B394-2DE4-172C-A03F-B475673CA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7BDB77-B037-194D-BDBF-FAC830F20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74F4B2-CD85-9AC7-463C-F628B74A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7E06BF-772C-AF5D-C17C-FFFB799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2730F0-7B6F-C33C-B98C-D3560B5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76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6C4D8-1D99-A614-3982-A26F376E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B5006E-EEA6-6329-271A-E08DCC93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356D75-7D1D-74D5-5A20-5A9E3F6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AB4D02-DA33-926C-8403-CB5864D8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58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03ECC6-AD08-0A68-B7A3-7186F7E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1811BF-D41B-9774-23BA-65F6AB1C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250D50-B5BB-12FA-D137-1DCEC4AB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6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D718B-70B7-7D2A-7F6F-9A594D92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229C86-B97F-11C9-92BF-B497CC9B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9A5174-0CED-A6D1-3B8B-51D4071D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E05A86-95EC-5C0A-A6AD-AB247FB0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CCDE3E-9350-B718-653F-3DB87941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CC31F2-B0E7-93C6-B512-B0332B2B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9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C73C4-7293-FBFC-11CE-6F7CEFB5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86728A-B085-C578-D0E3-A8B1A68A7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A0EC2-7385-C98D-474F-17C59FD73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B5EF11-E063-DFAD-B270-B3EB4E0B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F114C5-D1CF-FE1C-0C51-6E1E6A84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CC37BF-15E0-734F-2D8B-E519C5B9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8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ED7BAB-934B-6AD9-5AD8-BDA1BC72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2B5294-8BBB-5BA4-1215-A8A79B79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0FC3A-0673-26AA-6858-5E9E2435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7582-2C37-1845-80E3-AE1D85260E3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454815-D6DB-D607-75DC-5EF83DB17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82CD1-2678-FA72-1818-3CE74AA6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7713-3A37-5245-B3C9-55E9E523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0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o 5">
            <a:extLst>
              <a:ext uri="{FF2B5EF4-FFF2-40B4-BE49-F238E27FC236}">
                <a16:creationId xmlns:a16="http://schemas.microsoft.com/office/drawing/2014/main" id="{C70DD325-2AD3-91FA-0D49-301AAFBA2E9D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B0C799B-6F1D-29CF-3E9B-233FD0340012}"/>
              </a:ext>
            </a:extLst>
          </p:cNvPr>
          <p:cNvSpPr/>
          <p:nvPr/>
        </p:nvSpPr>
        <p:spPr>
          <a:xfrm>
            <a:off x="738975" y="5873857"/>
            <a:ext cx="3709039" cy="672885"/>
          </a:xfrm>
          <a:prstGeom prst="round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b="1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b="1" dirty="0">
              <a:solidFill>
                <a:schemeClr val="tx1"/>
              </a:solidFill>
              <a:cs typeface="Poppins" pitchFamily="2" charset="77"/>
            </a:endParaRPr>
          </a:p>
          <a:p>
            <a:pPr algn="just"/>
            <a:r>
              <a:rPr lang="it-IT" sz="1400" b="1" dirty="0">
                <a:solidFill>
                  <a:schemeClr val="tx1"/>
                </a:solidFill>
              </a:rPr>
              <a:t>Prezzi da concordare in base alla durata del servizio e alla grandezza dello stand.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dirty="0">
              <a:solidFill>
                <a:schemeClr val="tx1"/>
              </a:solidFill>
              <a:cs typeface="Poppins" pitchFamily="2" charset="77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DA9894-58F1-0BA4-FBE9-85764AF1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7A98DA-4F76-42EA-7DD1-C0079FFF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9A064E9-E8F1-2E49-15AF-220291DC2C18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EA23322-30E7-A206-E8A0-B3CAC771D943}"/>
              </a:ext>
            </a:extLst>
          </p:cNvPr>
          <p:cNvSpPr txBox="1">
            <a:spLocks/>
          </p:cNvSpPr>
          <p:nvPr/>
        </p:nvSpPr>
        <p:spPr>
          <a:xfrm>
            <a:off x="544723" y="320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Poppins" pitchFamily="2" charset="77"/>
                <a:cs typeface="Poppins" pitchFamily="2" charset="77"/>
              </a:rPr>
              <a:t>CHOCO SHOW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96FC85-DB52-6725-5DD9-9AC4E01CFF63}"/>
              </a:ext>
            </a:extLst>
          </p:cNvPr>
          <p:cNvSpPr txBox="1"/>
          <p:nvPr/>
        </p:nvSpPr>
        <p:spPr>
          <a:xfrm>
            <a:off x="625422" y="1443841"/>
            <a:ext cx="4656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Vuoi un mondo più fatato? Lo facciamo di cioccolato! </a:t>
            </a:r>
          </a:p>
          <a:p>
            <a:pPr algn="just"/>
            <a:r>
              <a:rPr lang="it-IT" sz="1400" dirty="0"/>
              <a:t>Uno spazio 6x4 con giochi, laboratori con la fontana di cioccolato e allestimenti golosissimi...inoltre un po’ di cultura con la mostra fotografica per conoscere la storia del cioccolato. Lasciati coinvolgere dalla dolcezza di un evento per tutta la famiglia!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dirty="0"/>
              <a:t>AREA 1 VILLAGGIO – accoglienza e laboratori</a:t>
            </a:r>
          </a:p>
          <a:p>
            <a:pPr algn="just"/>
            <a:r>
              <a:rPr lang="it-IT" sz="1400" dirty="0"/>
              <a:t>Un’area 4x3 dove gli ospiti si cimenteranno in laboratori cioccolatosi grazie all’aiuto di una fontana di cioccolato (disegno di cioccolato – un cioccolatino tutto mio – uova decorate) 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dirty="0"/>
              <a:t>AREA 2 VILLAGGIO – gioco e animazione</a:t>
            </a:r>
          </a:p>
          <a:p>
            <a:pPr algn="just"/>
            <a:r>
              <a:rPr lang="it-IT" sz="1400" dirty="0"/>
              <a:t>Uno spazio per divertirsi in compagnia con musiche, balli e </a:t>
            </a:r>
            <a:r>
              <a:rPr lang="it-IT" sz="1400" dirty="0" err="1"/>
              <a:t>ChocoGame</a:t>
            </a:r>
            <a:r>
              <a:rPr lang="it-IT" sz="1400" dirty="0"/>
              <a:t> (</a:t>
            </a:r>
            <a:r>
              <a:rPr lang="it-IT" sz="1400" dirty="0" err="1"/>
              <a:t>ChocoQuiz</a:t>
            </a:r>
            <a:r>
              <a:rPr lang="it-IT" sz="1400" dirty="0"/>
              <a:t> &amp; </a:t>
            </a:r>
            <a:r>
              <a:rPr lang="it-IT" sz="1400" dirty="0" err="1"/>
              <a:t>ChocoMemo</a:t>
            </a:r>
            <a:r>
              <a:rPr lang="it-IT" sz="1400" dirty="0"/>
              <a:t>) 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dirty="0"/>
              <a:t>MOSTRA FOTOGRAFICA</a:t>
            </a:r>
          </a:p>
          <a:p>
            <a:pPr algn="just"/>
            <a:r>
              <a:rPr lang="it-IT" sz="1400" dirty="0"/>
              <a:t>8 pannelli raccontano la storia del cioccolato, dalla pianta alla tavoletta!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CADEBF-BC15-22F4-C844-491640F9932C}"/>
              </a:ext>
            </a:extLst>
          </p:cNvPr>
          <p:cNvSpPr txBox="1"/>
          <p:nvPr/>
        </p:nvSpPr>
        <p:spPr>
          <a:xfrm>
            <a:off x="6912268" y="5119206"/>
            <a:ext cx="273019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</a:t>
            </a:r>
            <a:r>
              <a:rPr lang="it-IT" sz="1100" dirty="0" err="1">
                <a:ea typeface="Tahoma" panose="020B0604030504040204" pitchFamily="34" charset="0"/>
                <a:cs typeface="Tahoma" panose="020B0604030504040204" pitchFamily="34" charset="0"/>
              </a:rPr>
              <a:t>Choco</a:t>
            </a:r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 Show, Cioccolato, cioccolata, villaggio, dolcezza, allestimenti, goloso, golosità, cioccolatino.</a:t>
            </a:r>
          </a:p>
        </p:txBody>
      </p:sp>
      <p:pic>
        <p:nvPicPr>
          <p:cNvPr id="18" name="Immagine 17" descr="Immagine che contiene vestiti, uomo, persona, donna&#10;&#10;Descrizione generata automaticamente">
            <a:extLst>
              <a:ext uri="{FF2B5EF4-FFF2-40B4-BE49-F238E27FC236}">
                <a16:creationId xmlns:a16="http://schemas.microsoft.com/office/drawing/2014/main" id="{49C33649-10BA-D999-FC73-50E75DD38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038" y="1438712"/>
            <a:ext cx="3136900" cy="2133600"/>
          </a:xfrm>
          <a:prstGeom prst="roundRect">
            <a:avLst/>
          </a:prstGeom>
        </p:spPr>
      </p:pic>
      <p:pic>
        <p:nvPicPr>
          <p:cNvPr id="20" name="Immagine 19" descr="Immagine che contiene persona, vestiti, Viso umano, donna&#10;&#10;Descrizione generata automaticamente">
            <a:extLst>
              <a:ext uri="{FF2B5EF4-FFF2-40B4-BE49-F238E27FC236}">
                <a16:creationId xmlns:a16="http://schemas.microsoft.com/office/drawing/2014/main" id="{62516617-AF13-674C-B8B9-70C426865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873" y="3871118"/>
            <a:ext cx="1612900" cy="2628900"/>
          </a:xfrm>
          <a:prstGeom prst="roundRect">
            <a:avLst/>
          </a:prstGeom>
        </p:spPr>
      </p:pic>
      <p:pic>
        <p:nvPicPr>
          <p:cNvPr id="22" name="Immagine 21" descr="Immagine che contiene vestiti, calzature, persona, uomo&#10;&#10;Descrizione generata automaticamente">
            <a:extLst>
              <a:ext uri="{FF2B5EF4-FFF2-40B4-BE49-F238E27FC236}">
                <a16:creationId xmlns:a16="http://schemas.microsoft.com/office/drawing/2014/main" id="{2B53DCAC-B770-C656-EAB6-896998F3E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715" y="1356632"/>
            <a:ext cx="2596464" cy="34687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3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170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1</cp:revision>
  <dcterms:created xsi:type="dcterms:W3CDTF">2023-06-07T09:09:36Z</dcterms:created>
  <dcterms:modified xsi:type="dcterms:W3CDTF">2024-09-30T13:59:17Z</dcterms:modified>
</cp:coreProperties>
</file>